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65300" autoAdjust="0"/>
  </p:normalViewPr>
  <p:slideViewPr>
    <p:cSldViewPr snapToGrid="0">
      <p:cViewPr varScale="1">
        <p:scale>
          <a:sx n="76" d="100"/>
          <a:sy n="76" d="100"/>
        </p:scale>
        <p:origin x="224" y="11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GL: </a:t>
            </a:r>
            <a:r>
              <a:rPr lang="en-US" dirty="0" smtClean="0"/>
              <a:t>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GL: </a:t>
            </a:r>
            <a:r>
              <a:rPr lang="en-US" dirty="0" smtClean="0"/>
              <a:t>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GL: </a:t>
            </a:r>
            <a:r>
              <a:rPr lang="en-US" dirty="0" smtClean="0"/>
              <a:t>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GL: </a:t>
            </a:r>
            <a:r>
              <a:rPr lang="en-US" dirty="0" smtClean="0"/>
              <a:t>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GL: </a:t>
            </a:r>
            <a:r>
              <a:rPr lang="en-US" sz="4800" dirty="0" smtClean="0"/>
              <a:t>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GL: </a:t>
            </a:r>
            <a:r>
              <a:rPr lang="en-US" dirty="0" smtClean="0"/>
              <a:t>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GL: </a:t>
            </a:r>
            <a:r>
              <a:rPr lang="en-US" sz="4800" dirty="0" smtClean="0"/>
              <a:t>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15835</TotalTime>
  <Words>5469</Words>
  <Application>Microsoft Macintosh PowerPoint</Application>
  <PresentationFormat>Custom</PresentationFormat>
  <Paragraphs>741</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GL: Cleaner Recipes</vt:lpstr>
      <vt:lpstr>GL: Let's Check the Docs…</vt:lpstr>
      <vt:lpstr>remote_file</vt:lpstr>
      <vt:lpstr>cookbook_file</vt:lpstr>
      <vt:lpstr>Demo: cookbook_file's Source Match Up</vt:lpstr>
      <vt:lpstr>Template</vt:lpstr>
      <vt:lpstr>Demo: Template File's Source Matches Up</vt:lpstr>
      <vt:lpstr>Template</vt:lpstr>
      <vt:lpstr>GL: Cleaner Apache Recipe</vt:lpstr>
      <vt:lpstr>GL: What Can chef generate Do?</vt:lpstr>
      <vt:lpstr>GL: What Can chef generate template Do?</vt:lpstr>
      <vt:lpstr>GL: Use chef to Generate a Template</vt:lpstr>
      <vt:lpstr>GL: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GL: Move Our Source to the Template</vt:lpstr>
      <vt:lpstr>GL: Replace String Interpolation with ERB</vt:lpstr>
      <vt:lpstr>Cleaner Recipes</vt:lpstr>
      <vt:lpstr>GL: Remove the Existing Content Attribute</vt:lpstr>
      <vt:lpstr>GL: Change File Resource to a Template Resource</vt:lpstr>
      <vt:lpstr>What to Specify as the Source?</vt:lpstr>
      <vt:lpstr>GL: Viewing the Partial Path to the Template</vt:lpstr>
      <vt:lpstr>GL: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2044</cp:revision>
  <cp:lastPrinted>2015-02-07T23:49:10Z</cp:lastPrinted>
  <dcterms:created xsi:type="dcterms:W3CDTF">2012-09-13T17:36:07Z</dcterms:created>
  <dcterms:modified xsi:type="dcterms:W3CDTF">2016-02-22T22:50:53Z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